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315" r:id="rId2"/>
    <p:sldId id="316" r:id="rId3"/>
    <p:sldId id="317" r:id="rId4"/>
    <p:sldId id="318" r:id="rId5"/>
    <p:sldId id="319" r:id="rId6"/>
    <p:sldId id="320" r:id="rId7"/>
    <p:sldId id="322" r:id="rId8"/>
    <p:sldId id="323" r:id="rId9"/>
    <p:sldId id="325" r:id="rId10"/>
    <p:sldId id="324" r:id="rId11"/>
    <p:sldId id="276" r:id="rId12"/>
    <p:sldId id="326" r:id="rId13"/>
  </p:sldIdLst>
  <p:sldSz cx="24384000" cy="13716000"/>
  <p:notesSz cx="6858000" cy="9144000"/>
  <p:embeddedFontLst>
    <p:embeddedFont>
      <p:font typeface="Helvetica Neue" panose="02020500000000000000" charset="0"/>
      <p:regular r:id="rId15"/>
      <p:bold r:id="rId16"/>
      <p:italic r:id="rId17"/>
      <p:boldItalic r:id="rId18"/>
    </p:embeddedFont>
    <p:embeddedFont>
      <p:font typeface="Verdana" panose="020B060403050404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jOpfLuHj8qkIfUlQmizhm03oDE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1DA8D5-963E-4F71-8959-F0073A922C25}">
  <a:tblStyle styleId="{911DA8D5-963E-4F71-8959-F0073A922C25}" styleName="Table_0"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747676">
              <a:alpha val="63529"/>
            </a:srgbClr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32A0E84-8823-4214-B754-3DB1D21DDE77}" styleName="Table_1"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747676">
              <a:alpha val="63530"/>
            </a:srgbClr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C26A7F-AC74-416A-B56D-FAD9A6E39581}" styleName="Table_2"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747676">
              <a:alpha val="63137"/>
            </a:srgbClr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1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4433729d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4433729d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68e3efa36_16_1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e68e3efa36_16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e719c7681d_4_406"/>
          <p:cNvSpPr txBox="1">
            <a:spLocks noGrp="1"/>
          </p:cNvSpPr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>
            <a:endParaRPr/>
          </a:p>
        </p:txBody>
      </p:sp>
      <p:sp>
        <p:nvSpPr>
          <p:cNvPr id="11" name="Google Shape;11;ge719c7681d_4_406"/>
          <p:cNvSpPr txBox="1">
            <a:spLocks noGrp="1"/>
          </p:cNvSpPr>
          <p:nvPr>
            <p:ph type="subTitle" idx="1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12" name="Google Shape;12;ge719c7681d_4_40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e719c7681d_4_441"/>
          <p:cNvSpPr txBox="1">
            <a:spLocks noGrp="1"/>
          </p:cNvSpPr>
          <p:nvPr>
            <p:ph type="title" hasCustomPrompt="1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46" name="Google Shape;46;ge719c7681d_4_441"/>
          <p:cNvSpPr txBox="1">
            <a:spLocks noGrp="1"/>
          </p:cNvSpPr>
          <p:nvPr>
            <p:ph type="body" idx="1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e719c7681d_4_44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719c7681d_4_44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 1">
  <p:cSld name="TITLE_AND_BODY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719c7681d_4_45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e719c7681d_4_410"/>
          <p:cNvSpPr txBox="1">
            <a:spLocks noGrp="1"/>
          </p:cNvSpPr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5" name="Google Shape;15;ge719c7681d_4_41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e719c7681d_4_413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ge719c7681d_4_413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ge719c7681d_4_413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e719c7681d_4_417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e719c7681d_4_417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3" name="Google Shape;23;ge719c7681d_4_417"/>
          <p:cNvSpPr txBox="1">
            <a:spLocks noGrp="1"/>
          </p:cNvSpPr>
          <p:nvPr>
            <p:ph type="body" idx="2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4" name="Google Shape;24;ge719c7681d_4_41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e719c7681d_4_422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e719c7681d_4_42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e719c7681d_4_425"/>
          <p:cNvSpPr txBox="1">
            <a:spLocks noGrp="1"/>
          </p:cNvSpPr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0" name="Google Shape;30;ge719c7681d_4_425"/>
          <p:cNvSpPr txBox="1">
            <a:spLocks noGrp="1"/>
          </p:cNvSpPr>
          <p:nvPr>
            <p:ph type="body" idx="1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31" name="Google Shape;31;ge719c7681d_4_42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e719c7681d_4_429"/>
          <p:cNvSpPr txBox="1">
            <a:spLocks noGrp="1"/>
          </p:cNvSpPr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endParaRPr/>
          </a:p>
        </p:txBody>
      </p:sp>
      <p:sp>
        <p:nvSpPr>
          <p:cNvPr id="34" name="Google Shape;34;ge719c7681d_4_42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719c7681d_4_432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ge719c7681d_4_432"/>
          <p:cNvSpPr txBox="1">
            <a:spLocks noGrp="1"/>
          </p:cNvSpPr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38" name="Google Shape;38;ge719c7681d_4_432"/>
          <p:cNvSpPr txBox="1">
            <a:spLocks noGrp="1"/>
          </p:cNvSpPr>
          <p:nvPr>
            <p:ph type="subTitle" idx="1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9" name="Google Shape;39;ge719c7681d_4_432"/>
          <p:cNvSpPr txBox="1">
            <a:spLocks noGrp="1"/>
          </p:cNvSpPr>
          <p:nvPr>
            <p:ph type="body" idx="2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ge719c7681d_4_43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e719c7681d_4_438"/>
          <p:cNvSpPr txBox="1">
            <a:spLocks noGrp="1"/>
          </p:cNvSpPr>
          <p:nvPr>
            <p:ph type="body" idx="1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ge719c7681d_4_438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e719c7681d_4_402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ge719c7681d_4_402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marL="914400" lvl="1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marL="1371600" lvl="2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marL="1828800" lvl="3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marL="2286000" lvl="4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marL="2743200" lvl="5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marL="3200400" lvl="6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marL="3657600" lvl="7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marL="4114800" lvl="8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ge719c7681d_4_40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r">
              <a:buNone/>
              <a:defRPr sz="2700">
                <a:solidFill>
                  <a:schemeClr val="dk2"/>
                </a:solidFill>
              </a:defRPr>
            </a:lvl1pPr>
            <a:lvl2pPr lvl="1" algn="r">
              <a:buNone/>
              <a:defRPr sz="2700">
                <a:solidFill>
                  <a:schemeClr val="dk2"/>
                </a:solidFill>
              </a:defRPr>
            </a:lvl2pPr>
            <a:lvl3pPr lvl="2" algn="r">
              <a:buNone/>
              <a:defRPr sz="2700">
                <a:solidFill>
                  <a:schemeClr val="dk2"/>
                </a:solidFill>
              </a:defRPr>
            </a:lvl3pPr>
            <a:lvl4pPr lvl="3" algn="r">
              <a:buNone/>
              <a:defRPr sz="2700">
                <a:solidFill>
                  <a:schemeClr val="dk2"/>
                </a:solidFill>
              </a:defRPr>
            </a:lvl4pPr>
            <a:lvl5pPr lvl="4" algn="r">
              <a:buNone/>
              <a:defRPr sz="2700">
                <a:solidFill>
                  <a:schemeClr val="dk2"/>
                </a:solidFill>
              </a:defRPr>
            </a:lvl5pPr>
            <a:lvl6pPr lvl="5" algn="r">
              <a:buNone/>
              <a:defRPr sz="2700">
                <a:solidFill>
                  <a:schemeClr val="dk2"/>
                </a:solidFill>
              </a:defRPr>
            </a:lvl6pPr>
            <a:lvl7pPr lvl="6" algn="r">
              <a:buNone/>
              <a:defRPr sz="2700">
                <a:solidFill>
                  <a:schemeClr val="dk2"/>
                </a:solidFill>
              </a:defRPr>
            </a:lvl7pPr>
            <a:lvl8pPr lvl="7" algn="r">
              <a:buNone/>
              <a:defRPr sz="2700">
                <a:solidFill>
                  <a:schemeClr val="dk2"/>
                </a:solidFill>
              </a:defRPr>
            </a:lvl8pPr>
            <a:lvl9pPr lvl="8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host.robots.ox.ac.uk/pascal/VO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323;p45">
            <a:extLst>
              <a:ext uri="{FF2B5EF4-FFF2-40B4-BE49-F238E27FC236}">
                <a16:creationId xmlns:a16="http://schemas.microsoft.com/office/drawing/2014/main" id="{55C61586-DE96-4844-9C26-F50F86F9EF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89683" y="2524960"/>
            <a:ext cx="9896477" cy="978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22;p45">
            <a:extLst>
              <a:ext uri="{FF2B5EF4-FFF2-40B4-BE49-F238E27FC236}">
                <a16:creationId xmlns:a16="http://schemas.microsoft.com/office/drawing/2014/main" id="{8CDB005B-0D69-41A8-B70F-5E51E3607F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122" y="2524960"/>
            <a:ext cx="9818075" cy="97866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0B6B1B-4E1D-42FC-9904-E9E958563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sz="2700"/>
          </a:p>
        </p:txBody>
      </p:sp>
      <p:sp>
        <p:nvSpPr>
          <p:cNvPr id="5" name="Google Shape;310;ge68e3efa36_16_161">
            <a:extLst>
              <a:ext uri="{FF2B5EF4-FFF2-40B4-BE49-F238E27FC236}">
                <a16:creationId xmlns:a16="http://schemas.microsoft.com/office/drawing/2014/main" id="{5EC3F082-F9BA-4B77-86F6-A8C48AD3B752}"/>
              </a:ext>
            </a:extLst>
          </p:cNvPr>
          <p:cNvSpPr txBox="1"/>
          <p:nvPr/>
        </p:nvSpPr>
        <p:spPr>
          <a:xfrm>
            <a:off x="3671760" y="840176"/>
            <a:ext cx="17700101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 dirty="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 v1: You Only Look Once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4329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0B6B1B-4E1D-42FC-9904-E9E958563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sz="2700"/>
          </a:p>
        </p:txBody>
      </p:sp>
      <p:grpSp>
        <p:nvGrpSpPr>
          <p:cNvPr id="9" name="Google Shape;390;p53">
            <a:extLst>
              <a:ext uri="{FF2B5EF4-FFF2-40B4-BE49-F238E27FC236}">
                <a16:creationId xmlns:a16="http://schemas.microsoft.com/office/drawing/2014/main" id="{7120655E-230C-47D3-821F-521509CC8C08}"/>
              </a:ext>
            </a:extLst>
          </p:cNvPr>
          <p:cNvGrpSpPr/>
          <p:nvPr/>
        </p:nvGrpSpPr>
        <p:grpSpPr>
          <a:xfrm>
            <a:off x="5014450" y="2944839"/>
            <a:ext cx="14342497" cy="9673950"/>
            <a:chOff x="1291950" y="813175"/>
            <a:chExt cx="6291591" cy="4243650"/>
          </a:xfrm>
        </p:grpSpPr>
        <p:pic>
          <p:nvPicPr>
            <p:cNvPr id="10" name="Google Shape;391;p53">
              <a:extLst>
                <a:ext uri="{FF2B5EF4-FFF2-40B4-BE49-F238E27FC236}">
                  <a16:creationId xmlns:a16="http://schemas.microsoft.com/office/drawing/2014/main" id="{05478E9C-7616-4863-82E3-C20BD64966C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4507" t="6058" r="9144" b="4311"/>
            <a:stretch/>
          </p:blipFill>
          <p:spPr>
            <a:xfrm>
              <a:off x="1291950" y="813175"/>
              <a:ext cx="6291591" cy="4243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92;p53">
              <a:extLst>
                <a:ext uri="{FF2B5EF4-FFF2-40B4-BE49-F238E27FC236}">
                  <a16:creationId xmlns:a16="http://schemas.microsoft.com/office/drawing/2014/main" id="{EC0E09F7-6218-42C7-AB86-04BBB8E37189}"/>
                </a:ext>
              </a:extLst>
            </p:cNvPr>
            <p:cNvSpPr/>
            <p:nvPr/>
          </p:nvSpPr>
          <p:spPr>
            <a:xfrm>
              <a:off x="1326400" y="896050"/>
              <a:ext cx="5998200" cy="15768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93;p53">
              <a:extLst>
                <a:ext uri="{FF2B5EF4-FFF2-40B4-BE49-F238E27FC236}">
                  <a16:creationId xmlns:a16="http://schemas.microsoft.com/office/drawing/2014/main" id="{40620CC0-1530-4FF2-A167-2CE795351F51}"/>
                </a:ext>
              </a:extLst>
            </p:cNvPr>
            <p:cNvSpPr/>
            <p:nvPr/>
          </p:nvSpPr>
          <p:spPr>
            <a:xfrm>
              <a:off x="2726500" y="2572450"/>
              <a:ext cx="3581400" cy="1576800"/>
            </a:xfrm>
            <a:prstGeom prst="rect">
              <a:avLst/>
            </a:prstGeom>
            <a:noFill/>
            <a:ln w="2857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94;p53">
              <a:extLst>
                <a:ext uri="{FF2B5EF4-FFF2-40B4-BE49-F238E27FC236}">
                  <a16:creationId xmlns:a16="http://schemas.microsoft.com/office/drawing/2014/main" id="{AA8BA5E9-D286-4BE1-B817-6901A0074BE3}"/>
                </a:ext>
              </a:extLst>
            </p:cNvPr>
            <p:cNvSpPr/>
            <p:nvPr/>
          </p:nvSpPr>
          <p:spPr>
            <a:xfrm>
              <a:off x="4126600" y="4248850"/>
              <a:ext cx="3360300" cy="714900"/>
            </a:xfrm>
            <a:prstGeom prst="rect">
              <a:avLst/>
            </a:prstGeom>
            <a:noFill/>
            <a:ln w="2857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318;ge68e3efa36_16_167">
            <a:extLst>
              <a:ext uri="{FF2B5EF4-FFF2-40B4-BE49-F238E27FC236}">
                <a16:creationId xmlns:a16="http://schemas.microsoft.com/office/drawing/2014/main" id="{332B117F-1E09-4115-A4AF-D62804D86878}"/>
              </a:ext>
            </a:extLst>
          </p:cNvPr>
          <p:cNvSpPr txBox="1"/>
          <p:nvPr/>
        </p:nvSpPr>
        <p:spPr>
          <a:xfrm>
            <a:off x="6310028" y="839975"/>
            <a:ext cx="147828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 dirty="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 Loss Function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5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e68e3efa36_16_167" descr="P-ryfSELTNt8zxufy-2yelZfo2j85w2tdjwhYYitR65CKBE-nFPfS-wMxBqg3AMqXzXVjmK1yE4-QIElmBdSFkmFolGi-RGohFvmqWqGA3zwpe_5GESnBF3v6sC8ULhcgb9Zn0xDUr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6410" y="2618863"/>
            <a:ext cx="22030262" cy="1019310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e68e3efa36_16_167"/>
          <p:cNvSpPr txBox="1"/>
          <p:nvPr/>
        </p:nvSpPr>
        <p:spPr>
          <a:xfrm>
            <a:off x="6310028" y="839975"/>
            <a:ext cx="147828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 dirty="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 Loss Function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e68e3efa36_16_16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467;p62">
            <a:extLst>
              <a:ext uri="{FF2B5EF4-FFF2-40B4-BE49-F238E27FC236}">
                <a16:creationId xmlns:a16="http://schemas.microsoft.com/office/drawing/2014/main" id="{855AB60A-DAA5-4C61-9104-4958F886468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18125" y="3444156"/>
            <a:ext cx="14207369" cy="98267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0B6B1B-4E1D-42FC-9904-E9E958563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sz="2700"/>
          </a:p>
        </p:txBody>
      </p:sp>
      <p:sp>
        <p:nvSpPr>
          <p:cNvPr id="5" name="Google Shape;310;ge68e3efa36_16_161">
            <a:extLst>
              <a:ext uri="{FF2B5EF4-FFF2-40B4-BE49-F238E27FC236}">
                <a16:creationId xmlns:a16="http://schemas.microsoft.com/office/drawing/2014/main" id="{5EC3F082-F9BA-4B77-86F6-A8C48AD3B752}"/>
              </a:ext>
            </a:extLst>
          </p:cNvPr>
          <p:cNvSpPr txBox="1"/>
          <p:nvPr/>
        </p:nvSpPr>
        <p:spPr>
          <a:xfrm>
            <a:off x="3671760" y="840176"/>
            <a:ext cx="17700101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 dirty="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 v2: You Only Look Once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414;ge68e3efa36_16_247">
            <a:extLst>
              <a:ext uri="{FF2B5EF4-FFF2-40B4-BE49-F238E27FC236}">
                <a16:creationId xmlns:a16="http://schemas.microsoft.com/office/drawing/2014/main" id="{E2CAD575-1A44-41DF-ADDF-FCC09C6E1F68}"/>
              </a:ext>
            </a:extLst>
          </p:cNvPr>
          <p:cNvSpPr txBox="1"/>
          <p:nvPr/>
        </p:nvSpPr>
        <p:spPr>
          <a:xfrm>
            <a:off x="1791105" y="2470492"/>
            <a:ext cx="13556472" cy="67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92"/>
              <a:buFont typeface="Verdana"/>
              <a:buChar char="•"/>
            </a:pPr>
            <a:r>
              <a:rPr lang="en-US" sz="3733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Output: 13 * 13 * (classes + 5) * 5bbox</a:t>
            </a:r>
          </a:p>
        </p:txBody>
      </p:sp>
    </p:spTree>
    <p:extLst>
      <p:ext uri="{BB962C8B-B14F-4D97-AF65-F5344CB8AC3E}">
        <p14:creationId xmlns:p14="http://schemas.microsoft.com/office/powerpoint/2010/main" val="391165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32;p46">
            <a:extLst>
              <a:ext uri="{FF2B5EF4-FFF2-40B4-BE49-F238E27FC236}">
                <a16:creationId xmlns:a16="http://schemas.microsoft.com/office/drawing/2014/main" id="{E4F2541A-EB89-4064-850D-DE461D5BC3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04065" y="2524960"/>
            <a:ext cx="9755358" cy="978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31;p46">
            <a:extLst>
              <a:ext uri="{FF2B5EF4-FFF2-40B4-BE49-F238E27FC236}">
                <a16:creationId xmlns:a16="http://schemas.microsoft.com/office/drawing/2014/main" id="{9C9A5911-A668-47E1-8738-CED6BDCCA3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122" y="2524960"/>
            <a:ext cx="9896477" cy="97866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0B6B1B-4E1D-42FC-9904-E9E958563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sz="2700"/>
          </a:p>
        </p:txBody>
      </p:sp>
      <p:sp>
        <p:nvSpPr>
          <p:cNvPr id="5" name="Google Shape;310;ge68e3efa36_16_161">
            <a:extLst>
              <a:ext uri="{FF2B5EF4-FFF2-40B4-BE49-F238E27FC236}">
                <a16:creationId xmlns:a16="http://schemas.microsoft.com/office/drawing/2014/main" id="{5EC3F082-F9BA-4B77-86F6-A8C48AD3B752}"/>
              </a:ext>
            </a:extLst>
          </p:cNvPr>
          <p:cNvSpPr txBox="1"/>
          <p:nvPr/>
        </p:nvSpPr>
        <p:spPr>
          <a:xfrm>
            <a:off x="3671760" y="840176"/>
            <a:ext cx="17700101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 dirty="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 v1: You Only Look Once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5193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340;p47">
            <a:extLst>
              <a:ext uri="{FF2B5EF4-FFF2-40B4-BE49-F238E27FC236}">
                <a16:creationId xmlns:a16="http://schemas.microsoft.com/office/drawing/2014/main" id="{EF5664ED-B6B0-4DA0-AE4E-4DED09959B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1970" y="2674906"/>
            <a:ext cx="9883104" cy="96367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0B6B1B-4E1D-42FC-9904-E9E958563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sz="2700"/>
          </a:p>
        </p:txBody>
      </p:sp>
      <p:sp>
        <p:nvSpPr>
          <p:cNvPr id="5" name="Google Shape;310;ge68e3efa36_16_161">
            <a:extLst>
              <a:ext uri="{FF2B5EF4-FFF2-40B4-BE49-F238E27FC236}">
                <a16:creationId xmlns:a16="http://schemas.microsoft.com/office/drawing/2014/main" id="{5EC3F082-F9BA-4B77-86F6-A8C48AD3B752}"/>
              </a:ext>
            </a:extLst>
          </p:cNvPr>
          <p:cNvSpPr txBox="1"/>
          <p:nvPr/>
        </p:nvSpPr>
        <p:spPr>
          <a:xfrm>
            <a:off x="3671760" y="840176"/>
            <a:ext cx="17700101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 dirty="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 v1: You Only Look Once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341;p47">
            <a:extLst>
              <a:ext uri="{FF2B5EF4-FFF2-40B4-BE49-F238E27FC236}">
                <a16:creationId xmlns:a16="http://schemas.microsoft.com/office/drawing/2014/main" id="{B3ADA390-8932-4854-8249-DED5683831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1138" y="2674905"/>
            <a:ext cx="14207999" cy="9636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2093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350;p48">
            <a:extLst>
              <a:ext uri="{FF2B5EF4-FFF2-40B4-BE49-F238E27FC236}">
                <a16:creationId xmlns:a16="http://schemas.microsoft.com/office/drawing/2014/main" id="{5633C213-F767-4014-AC96-81463AE1B65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04065" y="2652976"/>
            <a:ext cx="9594990" cy="959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49;p48">
            <a:extLst>
              <a:ext uri="{FF2B5EF4-FFF2-40B4-BE49-F238E27FC236}">
                <a16:creationId xmlns:a16="http://schemas.microsoft.com/office/drawing/2014/main" id="{11642AE1-CD8D-4196-A8D7-A15D91C015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589" y="2652976"/>
            <a:ext cx="9703010" cy="95949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0B6B1B-4E1D-42FC-9904-E9E958563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sz="2700"/>
          </a:p>
        </p:txBody>
      </p:sp>
      <p:sp>
        <p:nvSpPr>
          <p:cNvPr id="5" name="Google Shape;310;ge68e3efa36_16_161">
            <a:extLst>
              <a:ext uri="{FF2B5EF4-FFF2-40B4-BE49-F238E27FC236}">
                <a16:creationId xmlns:a16="http://schemas.microsoft.com/office/drawing/2014/main" id="{5EC3F082-F9BA-4B77-86F6-A8C48AD3B752}"/>
              </a:ext>
            </a:extLst>
          </p:cNvPr>
          <p:cNvSpPr txBox="1"/>
          <p:nvPr/>
        </p:nvSpPr>
        <p:spPr>
          <a:xfrm>
            <a:off x="3671760" y="840176"/>
            <a:ext cx="17700101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 dirty="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 v1: You Only Look Once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8263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358;p49">
            <a:extLst>
              <a:ext uri="{FF2B5EF4-FFF2-40B4-BE49-F238E27FC236}">
                <a16:creationId xmlns:a16="http://schemas.microsoft.com/office/drawing/2014/main" id="{4BB3FB41-EEB0-4CC0-82FD-D518CBE70E1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83637" y="2277736"/>
            <a:ext cx="13278104" cy="106021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0B6B1B-4E1D-42FC-9904-E9E958563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sz="2700"/>
          </a:p>
        </p:txBody>
      </p:sp>
      <p:sp>
        <p:nvSpPr>
          <p:cNvPr id="5" name="Google Shape;310;ge68e3efa36_16_161">
            <a:extLst>
              <a:ext uri="{FF2B5EF4-FFF2-40B4-BE49-F238E27FC236}">
                <a16:creationId xmlns:a16="http://schemas.microsoft.com/office/drawing/2014/main" id="{5EC3F082-F9BA-4B77-86F6-A8C48AD3B752}"/>
              </a:ext>
            </a:extLst>
          </p:cNvPr>
          <p:cNvSpPr txBox="1"/>
          <p:nvPr/>
        </p:nvSpPr>
        <p:spPr>
          <a:xfrm>
            <a:off x="3671760" y="840176"/>
            <a:ext cx="17700101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 dirty="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 v1: You Only Look Once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455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367;p50">
            <a:extLst>
              <a:ext uri="{FF2B5EF4-FFF2-40B4-BE49-F238E27FC236}">
                <a16:creationId xmlns:a16="http://schemas.microsoft.com/office/drawing/2014/main" id="{83A06377-6B51-4955-ACFA-BA5AAB7045C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317" r="9818" b="18778"/>
          <a:stretch/>
        </p:blipFill>
        <p:spPr>
          <a:xfrm>
            <a:off x="2103855" y="1867557"/>
            <a:ext cx="20163688" cy="99808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0B6B1B-4E1D-42FC-9904-E9E958563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sz="2700"/>
          </a:p>
        </p:txBody>
      </p:sp>
      <p:sp>
        <p:nvSpPr>
          <p:cNvPr id="5" name="Google Shape;310;ge68e3efa36_16_161">
            <a:extLst>
              <a:ext uri="{FF2B5EF4-FFF2-40B4-BE49-F238E27FC236}">
                <a16:creationId xmlns:a16="http://schemas.microsoft.com/office/drawing/2014/main" id="{5EC3F082-F9BA-4B77-86F6-A8C48AD3B752}"/>
              </a:ext>
            </a:extLst>
          </p:cNvPr>
          <p:cNvSpPr txBox="1"/>
          <p:nvPr/>
        </p:nvSpPr>
        <p:spPr>
          <a:xfrm>
            <a:off x="3671760" y="840176"/>
            <a:ext cx="17700101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 dirty="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 v1: You Only Look Once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0058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0B6B1B-4E1D-42FC-9904-E9E958563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sz="2700"/>
          </a:p>
        </p:txBody>
      </p:sp>
      <p:sp>
        <p:nvSpPr>
          <p:cNvPr id="5" name="Google Shape;310;ge68e3efa36_16_161">
            <a:extLst>
              <a:ext uri="{FF2B5EF4-FFF2-40B4-BE49-F238E27FC236}">
                <a16:creationId xmlns:a16="http://schemas.microsoft.com/office/drawing/2014/main" id="{5EC3F082-F9BA-4B77-86F6-A8C48AD3B752}"/>
              </a:ext>
            </a:extLst>
          </p:cNvPr>
          <p:cNvSpPr txBox="1"/>
          <p:nvPr/>
        </p:nvSpPr>
        <p:spPr>
          <a:xfrm>
            <a:off x="3671760" y="840176"/>
            <a:ext cx="17700101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 dirty="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 v1: You Only Look Once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375;p51">
            <a:extLst>
              <a:ext uri="{FF2B5EF4-FFF2-40B4-BE49-F238E27FC236}">
                <a16:creationId xmlns:a16="http://schemas.microsoft.com/office/drawing/2014/main" id="{74C54A7F-47AE-4817-82E1-9817371E7AD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6820"/>
          <a:stretch/>
        </p:blipFill>
        <p:spPr>
          <a:xfrm>
            <a:off x="2081945" y="2135808"/>
            <a:ext cx="20207508" cy="743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5C10A15-7A10-4A0C-81BA-A4BAA4FDE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423" y="7171765"/>
            <a:ext cx="7934499" cy="515619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A95E164-81A4-4D13-AD52-6C4CF6FE10B5}"/>
              </a:ext>
            </a:extLst>
          </p:cNvPr>
          <p:cNvSpPr txBox="1"/>
          <p:nvPr/>
        </p:nvSpPr>
        <p:spPr>
          <a:xfrm>
            <a:off x="18843811" y="12730045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VOC Dataset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左大括弧 7">
            <a:extLst>
              <a:ext uri="{FF2B5EF4-FFF2-40B4-BE49-F238E27FC236}">
                <a16:creationId xmlns:a16="http://schemas.microsoft.com/office/drawing/2014/main" id="{656C9048-9CA5-4EF9-9195-6194A2D5EF1A}"/>
              </a:ext>
            </a:extLst>
          </p:cNvPr>
          <p:cNvSpPr/>
          <p:nvPr/>
        </p:nvSpPr>
        <p:spPr>
          <a:xfrm rot="16200000">
            <a:off x="19524563" y="11321241"/>
            <a:ext cx="508659" cy="223095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0161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831200" y="170733"/>
            <a:ext cx="22721600" cy="152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r>
              <a:rPr lang="zh-TW" u="sng" dirty="0">
                <a:solidFill>
                  <a:schemeClr val="hlink"/>
                </a:solidFill>
                <a:hlinkClick r:id="rId3"/>
              </a:rPr>
              <a:t>PASCAL VOC Dataset</a:t>
            </a:r>
            <a:endParaRPr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fld id="{00000000-1234-1234-1234-123412341234}" type="slidenum">
              <a:rPr lang="en-US" altLang="zh-TW"/>
              <a:pPr/>
              <a:t>8</a:t>
            </a:fld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8329" y="2851935"/>
            <a:ext cx="9820067" cy="1063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533" y="2676135"/>
            <a:ext cx="14102667" cy="25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775745E-9C51-4C44-9122-FAAB19DCC461}"/>
              </a:ext>
            </a:extLst>
          </p:cNvPr>
          <p:cNvSpPr txBox="1"/>
          <p:nvPr/>
        </p:nvSpPr>
        <p:spPr>
          <a:xfrm>
            <a:off x="831200" y="1972902"/>
            <a:ext cx="2837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rgbClr val="FF0000"/>
                </a:solidFill>
              </a:rPr>
              <a:t>20</a:t>
            </a:r>
            <a:r>
              <a:rPr lang="zh-TW" altLang="en-US" sz="4000" b="1" dirty="0">
                <a:solidFill>
                  <a:srgbClr val="FF0000"/>
                </a:solidFill>
              </a:rPr>
              <a:t> </a:t>
            </a:r>
            <a:r>
              <a:rPr lang="en-US" altLang="zh-TW" sz="4000" b="1" dirty="0">
                <a:solidFill>
                  <a:srgbClr val="FF0000"/>
                </a:solidFill>
              </a:rPr>
              <a:t>Classes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0B6B1B-4E1D-42FC-9904-E9E958563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sz="2700"/>
          </a:p>
        </p:txBody>
      </p:sp>
      <p:sp>
        <p:nvSpPr>
          <p:cNvPr id="5" name="Google Shape;310;ge68e3efa36_16_161">
            <a:extLst>
              <a:ext uri="{FF2B5EF4-FFF2-40B4-BE49-F238E27FC236}">
                <a16:creationId xmlns:a16="http://schemas.microsoft.com/office/drawing/2014/main" id="{5EC3F082-F9BA-4B77-86F6-A8C48AD3B752}"/>
              </a:ext>
            </a:extLst>
          </p:cNvPr>
          <p:cNvSpPr txBox="1"/>
          <p:nvPr/>
        </p:nvSpPr>
        <p:spPr>
          <a:xfrm>
            <a:off x="3671760" y="840176"/>
            <a:ext cx="17700101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 dirty="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 v1</a:t>
            </a:r>
            <a:r>
              <a:rPr lang="zh-TW" altLang="en-US" sz="8000" b="1" i="0" u="none" strike="noStrike" cap="none" dirty="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altLang="zh-TW" sz="8000" b="1" dirty="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Output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10;p55">
            <a:extLst>
              <a:ext uri="{FF2B5EF4-FFF2-40B4-BE49-F238E27FC236}">
                <a16:creationId xmlns:a16="http://schemas.microsoft.com/office/drawing/2014/main" id="{F83CC3FD-7FD1-4DCC-A977-CA1A61E79D3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0420" r="48580"/>
          <a:stretch/>
        </p:blipFill>
        <p:spPr>
          <a:xfrm>
            <a:off x="1599007" y="5163178"/>
            <a:ext cx="11905757" cy="7591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11;p55">
            <a:extLst>
              <a:ext uri="{FF2B5EF4-FFF2-40B4-BE49-F238E27FC236}">
                <a16:creationId xmlns:a16="http://schemas.microsoft.com/office/drawing/2014/main" id="{DF1F45E9-A418-42B6-9EA9-588AA8B2B9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0936" y="5163178"/>
            <a:ext cx="8006635" cy="79178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14;ge68e3efa36_16_247">
            <a:extLst>
              <a:ext uri="{FF2B5EF4-FFF2-40B4-BE49-F238E27FC236}">
                <a16:creationId xmlns:a16="http://schemas.microsoft.com/office/drawing/2014/main" id="{288B0995-B7FD-4BDE-8CC3-C6C71FCACE1F}"/>
              </a:ext>
            </a:extLst>
          </p:cNvPr>
          <p:cNvSpPr txBox="1"/>
          <p:nvPr/>
        </p:nvSpPr>
        <p:spPr>
          <a:xfrm>
            <a:off x="1737316" y="2584940"/>
            <a:ext cx="13556472" cy="1825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92"/>
              <a:buFont typeface="Verdana"/>
              <a:buChar char="•"/>
            </a:pPr>
            <a:r>
              <a:rPr lang="en-US" sz="3733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7x7x30 (20classes + 2*(</a:t>
            </a:r>
            <a:r>
              <a:rPr lang="en-US" sz="3733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w,h</a:t>
            </a:r>
            <a:r>
              <a:rPr lang="en-US" sz="3733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,x, y, confidence))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92"/>
              <a:buFont typeface="Verdana"/>
              <a:buChar char="•"/>
            </a:pPr>
            <a:endParaRPr sz="3733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92"/>
              <a:buFont typeface="Verdana"/>
              <a:buChar char="•"/>
            </a:pPr>
            <a:r>
              <a:rPr lang="en-US" sz="3733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 grid predicts 2 box and 1 class</a:t>
            </a:r>
            <a:endParaRPr sz="3733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655459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121</Words>
  <Application>Microsoft Office PowerPoint</Application>
  <PresentationFormat>自訂</PresentationFormat>
  <Paragraphs>30</Paragraphs>
  <Slides>12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6" baseType="lpstr">
      <vt:lpstr>Helvetica Neue</vt:lpstr>
      <vt:lpstr>Arial</vt:lpstr>
      <vt:lpstr>Verdana</vt:lpstr>
      <vt:lpstr>Simple Light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PASCAL VOC Dataset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Jeff-tw Wang (王子瑋)</cp:lastModifiedBy>
  <cp:revision>27</cp:revision>
  <dcterms:modified xsi:type="dcterms:W3CDTF">2021-12-27T09:36:42Z</dcterms:modified>
</cp:coreProperties>
</file>